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625FDC3-877A-46A2-9CB7-8D9B2CECC00B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34045D3-4CDA-4028-9D5C-6665C43CF9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It’s Me!!!!!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Betsy </a:t>
            </a:r>
            <a:r>
              <a:rPr lang="en-US" dirty="0" err="1" smtClean="0"/>
              <a:t>Amaro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 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July 8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Born &amp; raised in Lawrence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Attended Lawrence Public Schools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Worked at MB @ the age of 14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Graduated in 1991, LHS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Graduated in 2007, NECC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10 yrs at LPS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8 yrs (K), 2 yrs (1)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10 yrs old daughter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It’s </a:t>
            </a:r>
            <a:r>
              <a:rPr lang="en-US" dirty="0" err="1" smtClean="0"/>
              <a:t>Jailisse</a:t>
            </a:r>
            <a:r>
              <a:rPr lang="en-US" dirty="0" smtClean="0"/>
              <a:t>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Born Premature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Dec 21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Loves to read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Loves Halloween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Straight  “A” student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Middle school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Spoiled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Hello!! Am </a:t>
            </a:r>
            <a:r>
              <a:rPr lang="en-US" dirty="0" err="1" smtClean="0"/>
              <a:t>Jailisse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JAILISSE 00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14" b="125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Future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Graduate in 2011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Pursue my Master’s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Teacher</a:t>
            </a:r>
            <a:endParaRPr lang="en-US" dirty="0"/>
          </a:p>
        </p:txBody>
      </p:sp>
      <p:pic>
        <p:nvPicPr>
          <p:cNvPr id="1026" name="Picture 2" descr="C:\Users\Betsy\AppData\Local\Microsoft\Windows\Temporary Internet Files\Content.IE5\FQVBQKIO\MC9000306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676400"/>
            <a:ext cx="1447800" cy="838200"/>
          </a:xfrm>
          <a:prstGeom prst="rect">
            <a:avLst/>
          </a:prstGeom>
          <a:noFill/>
        </p:spPr>
      </p:pic>
      <p:pic>
        <p:nvPicPr>
          <p:cNvPr id="1027" name="Picture 3" descr="C:\Users\Betsy\AppData\Local\Microsoft\Windows\Temporary Internet Files\Content.IE5\1B0JL4BC\MC9002909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819400"/>
            <a:ext cx="1696016" cy="685800"/>
          </a:xfrm>
          <a:prstGeom prst="rect">
            <a:avLst/>
          </a:prstGeom>
          <a:noFill/>
        </p:spPr>
      </p:pic>
      <p:pic>
        <p:nvPicPr>
          <p:cNvPr id="1028" name="Picture 4" descr="C:\Users\Betsy\AppData\Local\Microsoft\Windows\Temporary Internet Files\Content.IE5\FQVBQKIO\MC9000603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114800"/>
            <a:ext cx="1738274" cy="1022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Everything I do, and continue </a:t>
            </a:r>
            <a:r>
              <a:rPr lang="en-US" sz="2400" smtClean="0">
                <a:latin typeface="Comic Sans MS" pitchFamily="66" charset="0"/>
              </a:rPr>
              <a:t>to do is </a:t>
            </a:r>
            <a:r>
              <a:rPr lang="en-US" sz="2400" dirty="0" smtClean="0">
                <a:latin typeface="Comic Sans MS" pitchFamily="66" charset="0"/>
              </a:rPr>
              <a:t>for myself, and the apple of my eye </a:t>
            </a:r>
            <a:r>
              <a:rPr lang="en-US" sz="2400" dirty="0" err="1" smtClean="0">
                <a:latin typeface="Comic Sans MS" pitchFamily="66" charset="0"/>
              </a:rPr>
              <a:t>Jailisse</a:t>
            </a:r>
            <a:r>
              <a:rPr lang="en-US" sz="2400" dirty="0" smtClean="0">
                <a:latin typeface="Comic Sans MS" pitchFamily="66" charset="0"/>
              </a:rPr>
              <a:t>!!!!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5" name="Picture Placeholder 4" descr="08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</TotalTime>
  <Words>111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It’s Me!!!!!</vt:lpstr>
      <vt:lpstr>All about me</vt:lpstr>
      <vt:lpstr>It’s Jailisse time</vt:lpstr>
      <vt:lpstr>Hello!! Am Jailisse</vt:lpstr>
      <vt:lpstr>Future goals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Me!!!!!</dc:title>
  <dc:creator>Betsy</dc:creator>
  <cp:lastModifiedBy>training</cp:lastModifiedBy>
  <cp:revision>4</cp:revision>
  <dcterms:created xsi:type="dcterms:W3CDTF">2010-10-16T12:54:21Z</dcterms:created>
  <dcterms:modified xsi:type="dcterms:W3CDTF">2010-10-17T16:30:59Z</dcterms:modified>
</cp:coreProperties>
</file>